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8"/>
  </p:notesMasterIdLst>
  <p:sldIdLst>
    <p:sldId id="268" r:id="rId2"/>
    <p:sldId id="272" r:id="rId3"/>
    <p:sldId id="270" r:id="rId4"/>
    <p:sldId id="274" r:id="rId5"/>
    <p:sldId id="275" r:id="rId6"/>
    <p:sldId id="276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94" d="100"/>
          <a:sy n="94" d="100"/>
        </p:scale>
        <p:origin x="-9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989102"/>
              </p:ext>
            </p:extLst>
          </p:nvPr>
        </p:nvGraphicFramePr>
        <p:xfrm>
          <a:off x="746035" y="853511"/>
          <a:ext cx="7881256" cy="491904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Arturo Rodríguez García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Notificador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Piedras Negras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01-VI-31-VIII-2021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Carolina Reza Chio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Familiar de Rio Grande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04-VI-2021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Martha Magdalena Fuentes Flores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Primer Tribunal Distrital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01-VI.15-VII-2021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Martha Magdalena Fuentes Flores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Primer Tribunal Distrital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31-V- y 16-VII-2021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Roció del Carmen López Fresnillo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Parras de la Fuente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24-25-V-2021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Brenda Araceli Valdivia Martínez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Torreón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31-V-02-VI-2021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Jordi Daniel Rodríguez Santos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01-02-VI-2021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Fernando Linares Rodríguez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Vigilante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Personal de Vigilancia e intendencia de la Oficialía Mayor del Poder Judicial del Estado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01-12-VI-2021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Licencia por paternidad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Claudia </a:t>
                      </a: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Iscela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de León Escalante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Subdirectora de Tecnologías de la Información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Secretaría Técnica y de Transparencia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10-15-VI-2021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Sandra Tenorio Miranda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Tribunal de Conciliación y Arbitraje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11-14-VI-2021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Alberto Castro Guajardo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Administrador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09 y 10-VI-2021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40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Junio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585931"/>
              </p:ext>
            </p:extLst>
          </p:nvPr>
        </p:nvGraphicFramePr>
        <p:xfrm>
          <a:off x="644435" y="1005911"/>
          <a:ext cx="7881256" cy="451601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Juan Jorge Wong </a:t>
                      </a: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Martelet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Encargado de Causa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09 y 10-VI-2021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Astrid Estefanía Alba Alatorre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Torreón.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Diana Edith Alatorre Escobedo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Civil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10-11-VI-2021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Janeth Contreras Ibarra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Mediadora y Conciliadora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Medios Alternos de Solución de Controversias.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09-VI-2021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Edgar Javier Ríos Hernández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Notificador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09 y 10-VI-2021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Noé Mata Rodríguez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09 y 10-VI-2021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Roció Alejandra Rodríguez García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Primer Tribunal Distrital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Nallely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Guadalupe Sánchez Delgado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Familiar de Piedras Negras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10-10-VI-2021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Javier López Domínguez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Taquimecanógrafo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Oficialía Común de Partes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07-VI-2021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Roció del Carmen López Fresnillo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Parras de la Fuente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02-VI-2021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Jayra Yazmin Sánchez Hernández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Piedras Negras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40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Junio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9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768582"/>
              </p:ext>
            </p:extLst>
          </p:nvPr>
        </p:nvGraphicFramePr>
        <p:xfrm>
          <a:off x="522515" y="873831"/>
          <a:ext cx="7881256" cy="428178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Gerardo Morales Cedillo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07-18-VI-2021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Jordi Daniel Rodríguez Santos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Sabinas.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03,04 y 07-VI-2021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Astrid Amaya Zamora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Dolores Rojas López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Encargada de Causa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 y 30-VI-2021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Jessica Karime Prospero Garza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Familiar de Rio Grande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14-18-VI-2021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Mario Cepeda Gallegos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Parras de la Fuente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Marcela Mesta Triana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Central de Actuarios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14-16-VI-2021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Brenda Gisela Méndez Portales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16-18-VI-2021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Mayra del Carmen Arellano Casas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Jurídico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Unidad Jurídica de la Oficialía Mayor del Poder Judicial del Estado.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14-18-VI-2021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del Carmen Castillo Carrizales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Administrativo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Frontera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Junio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0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162645"/>
              </p:ext>
            </p:extLst>
          </p:nvPr>
        </p:nvGraphicFramePr>
        <p:xfrm>
          <a:off x="746035" y="853511"/>
          <a:ext cx="7881256" cy="492749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Jeannet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Alejandra Reyes Pérez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Frontera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14-18-VI-2021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Thania Marlene Romero Hernández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Unidad Administrativa de Rio Grande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01-VI-30-XI-2021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Yaima Kristel Callejas Álvarez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Central de Actuarios de Saltillo.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Iván Ortiz Jiménez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Tribunal Distrital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Martin González Domínguez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Familiar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Martin González Domínguez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Familiar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Pedro López Medrano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21-25-VI-2021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Astrid Amaya Zamora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Laura Leticia Iga Masso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Coordinadora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Medios Alternos de Solución de Controversias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24,25 y 28-VI-2021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Gabriela Calamaco Vega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Tribunal Distrital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Miguel Ángel Ramírez Vázquez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Defensor Publico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Estatal de Defensoría Publica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 y 28-VI-2021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Jaime Alberto Sánchez Arzave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Central de Actuarios de Torreón.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25,28 y 29-VI-2021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40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Junio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4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7729"/>
              </p:ext>
            </p:extLst>
          </p:nvPr>
        </p:nvGraphicFramePr>
        <p:xfrm>
          <a:off x="746035" y="853511"/>
          <a:ext cx="7881256" cy="481460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Javier Alonso Carrete Landeros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Jurídico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Central de Actuarios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Mary Carmen Aguilar Jiménez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de Sistemas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Unidad Administrativa de Rio Grande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Rosa María Flores Rosales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Estatal de Defensoría Pública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24-25-VI-2021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José Enrique Palomo Tovar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Personal de Vigilancia e Intendencia de la Oficialía Mayor del Poder Judicial del Estado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22-28-VI-2021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01-VII-2021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Guillermo Alejandro David Pérez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Primer Tribunal Distrital en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Ma. del Rosario moreno Ruelas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02-VII-2021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Obed Santibáñez Cabrales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Familiar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30V-VI-2021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Sesión del Consejo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Juan Alberto Valdés Cardona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Auxiliar Familiar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01-02-VII-2021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Martha Alicia Esparza Hernández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Civil y Familiar de Parras de la Fuente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23-VI Y 14-16-VII-2021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Guadalupe Farías Cabello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Estudio y Cuenta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01-02-VII-2021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Rosa Margarita Barrera Turner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Mediadora y Conciliadora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CEMASC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40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Junio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9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05006"/>
              </p:ext>
            </p:extLst>
          </p:nvPr>
        </p:nvGraphicFramePr>
        <p:xfrm>
          <a:off x="746035" y="853511"/>
          <a:ext cx="7881256" cy="240163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Humberto Quintanilla Morales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Analista de Sistemas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Unidad Administrativa de Rio Grande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21-25-VI-2021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Juanita Yuriria Medrano Ramos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de Partes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Oficialía Común de Partes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Lucero Estrada Martínez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14-15-VI-2021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Brenda Araceli Valdivia Martínez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Torreón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Adriana Margarita Ramos Chavarría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22-24-VI-2021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40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Junio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450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1225</Words>
  <Application>Microsoft Office PowerPoint</Application>
  <PresentationFormat>Presentación en pantalla (4:3)</PresentationFormat>
  <Paragraphs>398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93</cp:revision>
  <dcterms:created xsi:type="dcterms:W3CDTF">2017-02-28T19:33:47Z</dcterms:created>
  <dcterms:modified xsi:type="dcterms:W3CDTF">2021-07-07T18:00:33Z</dcterms:modified>
</cp:coreProperties>
</file>